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75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6" autoAdjust="0"/>
    <p:restoredTop sz="94660"/>
  </p:normalViewPr>
  <p:slideViewPr>
    <p:cSldViewPr>
      <p:cViewPr varScale="1">
        <p:scale>
          <a:sx n="89" d="100"/>
          <a:sy n="89" d="100"/>
        </p:scale>
        <p:origin x="66" y="534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3/7/2016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3/7/2016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3/7/2016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/>
              <a:pPr/>
              <a:t>3/7/2016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914400"/>
            <a:ext cx="9144000" cy="3505200"/>
          </a:xfrm>
        </p:spPr>
        <p:txBody>
          <a:bodyPr/>
          <a:lstStyle/>
          <a:p>
            <a:r>
              <a:rPr lang="en-US" sz="9600" dirty="0" err="1">
                <a:latin typeface="Arial" panose="020B0604020202020204" pitchFamily="34" charset="0"/>
                <a:cs typeface="Arial" panose="020B0604020202020204" pitchFamily="34" charset="0"/>
              </a:rPr>
              <a:t>EyeWatchOne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5012" y="3657600"/>
            <a:ext cx="8229600" cy="10668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Hyperlocal incident prediction for cities and emergency services </a:t>
            </a: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12" y="762000"/>
            <a:ext cx="11506200" cy="114300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Prototype Costs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2667000"/>
            <a:ext cx="7824338" cy="225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0412" y="2971800"/>
            <a:ext cx="8229600" cy="10668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70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0"/>
            <a:ext cx="96012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Google Maps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1295400"/>
            <a:ext cx="6981825" cy="48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28600"/>
            <a:ext cx="115062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What if that map told you where accidents would happen?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99" y="1295400"/>
            <a:ext cx="6981825" cy="48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12" y="609600"/>
            <a:ext cx="11506200" cy="1143000"/>
          </a:xfrm>
        </p:spPr>
        <p:txBody>
          <a:bodyPr>
            <a:no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EyeWatchOne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accomplishes this through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1012" y="19812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Historical weather data from National Climate Data Center (NCDC)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Historical insurance data from Allstate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Live, streaming weather from Weather Underground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Satellite images from NASA NEX Landsat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28600"/>
            <a:ext cx="115062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What does all this look like?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914400"/>
            <a:ext cx="7391400" cy="60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623943"/>
            <a:ext cx="3810000" cy="321945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does all this look like? 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812" y="4876800"/>
            <a:ext cx="327659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V 1.0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3556"/>
          <a:stretch>
            <a:fillRect/>
          </a:stretch>
        </p:blipFill>
        <p:spPr>
          <a:xfrm>
            <a:off x="5408612" y="606014"/>
            <a:ext cx="6048178" cy="5410200"/>
          </a:xfrm>
        </p:spPr>
      </p:pic>
    </p:spTree>
    <p:extLst>
      <p:ext uri="{BB962C8B-B14F-4D97-AF65-F5344CB8AC3E}">
        <p14:creationId xmlns:p14="http://schemas.microsoft.com/office/powerpoint/2010/main" val="27960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2514600"/>
            <a:ext cx="11506200" cy="114300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Time for some code </a:t>
            </a:r>
          </a:p>
        </p:txBody>
      </p:sp>
    </p:spTree>
    <p:extLst>
      <p:ext uri="{BB962C8B-B14F-4D97-AF65-F5344CB8AC3E}">
        <p14:creationId xmlns:p14="http://schemas.microsoft.com/office/powerpoint/2010/main" val="20823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623943"/>
            <a:ext cx="3810000" cy="321945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Future Growth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812" y="4876800"/>
            <a:ext cx="327659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V 2.0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762000"/>
            <a:ext cx="6381765" cy="5261386"/>
          </a:xfrm>
        </p:spPr>
      </p:pic>
    </p:spTree>
    <p:extLst>
      <p:ext uri="{BB962C8B-B14F-4D97-AF65-F5344CB8AC3E}">
        <p14:creationId xmlns:p14="http://schemas.microsoft.com/office/powerpoint/2010/main" val="17556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12" y="762000"/>
            <a:ext cx="11506200" cy="114300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Prototype Costs</a:t>
            </a:r>
          </a:p>
        </p:txBody>
      </p:sp>
    </p:spTree>
    <p:extLst>
      <p:ext uri="{BB962C8B-B14F-4D97-AF65-F5344CB8AC3E}">
        <p14:creationId xmlns:p14="http://schemas.microsoft.com/office/powerpoint/2010/main" val="42044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0</TotalTime>
  <Words>91</Words>
  <Application>Microsoft Office PowerPoint</Application>
  <PresentationFormat>Custom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Palatino Linotype</vt:lpstr>
      <vt:lpstr>Watercolor_16x9</vt:lpstr>
      <vt:lpstr>EyeWatchOne  </vt:lpstr>
      <vt:lpstr>You may be familiar with Google Maps </vt:lpstr>
      <vt:lpstr>What if that map told you where accidents would happen? </vt:lpstr>
      <vt:lpstr>EyeWatchOne accomplishes this through data </vt:lpstr>
      <vt:lpstr>What does all this look like? </vt:lpstr>
      <vt:lpstr>What does all this look like? </vt:lpstr>
      <vt:lpstr>Time for some code </vt:lpstr>
      <vt:lpstr>Future Growth</vt:lpstr>
      <vt:lpstr>Prototype Costs</vt:lpstr>
      <vt:lpstr>Prototype Costs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2016-03-07T05:16:31Z</dcterms:created>
  <dcterms:modified xsi:type="dcterms:W3CDTF">2016-03-07T19:51:41Z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